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23E52-13A8-4892-886D-F55FBD7134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B8C7E-EA26-4E0A-A8F8-FA227EF4EE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BFC0F-C77C-4664-A9D7-D1E088752B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gg@cs.ntust.edu.tw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6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7DDD7-EC12-4A15-A929-457B36C3CE5C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2625538" name="Rectangle 2"/>
          <p:cNvSpPr>
            <a:spLocks noChangeArrowheads="1"/>
          </p:cNvSpPr>
          <p:nvPr/>
        </p:nvSpPr>
        <p:spPr bwMode="auto">
          <a:xfrm>
            <a:off x="395288" y="2133600"/>
            <a:ext cx="8505825" cy="14478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zh-TW" altLang="en-US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管理</a:t>
            </a:r>
            <a:r>
              <a:rPr kumimoji="0" lang="zh-TW" alt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資</a:t>
            </a:r>
            <a:r>
              <a:rPr lang="zh-TW" alt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訊系統的基本概念與架構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2E306-1A99-4221-AC0B-C56283EC6738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262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何謂</a:t>
            </a:r>
            <a:r>
              <a:rPr lang="en-US" altLang="zh-TW" smtClean="0"/>
              <a:t>MIS</a:t>
            </a:r>
            <a:r>
              <a:rPr lang="zh-TW" altLang="en-US" smtClean="0"/>
              <a:t>？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495800"/>
          </a:xfrm>
        </p:spPr>
        <p:txBody>
          <a:bodyPr/>
          <a:lstStyle/>
          <a:p>
            <a:pPr eaLnBrk="1" hangingPunct="1"/>
            <a:r>
              <a:rPr lang="zh-TW" altLang="en-US" smtClean="0"/>
              <a:t>所謂</a:t>
            </a:r>
            <a:r>
              <a:rPr lang="en-US" altLang="zh-TW" smtClean="0"/>
              <a:t>MIS</a:t>
            </a:r>
            <a:r>
              <a:rPr lang="zh-TW" altLang="en-US" smtClean="0"/>
              <a:t>指的是：研究組織如何有效的利用內、外部的資訊資源，來開發資訊系統，提供與傳遞有價值的資訊與知識，以提升員工的工作效率、組織內外部的經營績效與競爭優勢，而達成組織目標的一門學問。</a:t>
            </a:r>
            <a:br>
              <a:rPr lang="zh-TW" altLang="en-US" smtClean="0"/>
            </a:br>
            <a:endParaRPr lang="zh-TW" alt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C0532-2A05-460F-B155-77EC6890E8A2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267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200" smtClean="0">
                <a:solidFill>
                  <a:srgbClr val="FFFF00"/>
                </a:solidFill>
              </a:rPr>
              <a:t>資訊管理的基本概念與架構</a:t>
            </a:r>
          </a:p>
        </p:txBody>
      </p:sp>
      <p:pic>
        <p:nvPicPr>
          <p:cNvPr id="99332" name="Picture 3" descr="F1-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125538"/>
            <a:ext cx="6553200" cy="5180012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5BC30-8FD2-485F-A89A-7ADD2AE53D74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100355" name="Picture 2" descr="F1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268413"/>
            <a:ext cx="6478588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5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外部環境及其主要構面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5410A-9BCC-445E-8703-143463EC2C8A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267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新</a:t>
            </a:r>
            <a:r>
              <a:rPr lang="en-US" altLang="zh-TW" smtClean="0"/>
              <a:t>IT</a:t>
            </a:r>
            <a:r>
              <a:rPr lang="zh-TW" altLang="en-US" smtClean="0"/>
              <a:t>科技</a:t>
            </a:r>
          </a:p>
        </p:txBody>
      </p:sp>
      <p:pic>
        <p:nvPicPr>
          <p:cNvPr id="101380" name="Picture 3" descr="F1-0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628775"/>
            <a:ext cx="6886575" cy="4148138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6C809-1F00-4BF2-8925-6629E11A3475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267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IT</a:t>
            </a:r>
            <a:r>
              <a:rPr lang="zh-TW" altLang="en-US" smtClean="0"/>
              <a:t>支援與影響組織內部結構關係圖</a:t>
            </a:r>
          </a:p>
        </p:txBody>
      </p:sp>
      <p:pic>
        <p:nvPicPr>
          <p:cNvPr id="102404" name="Picture 3" descr="F1-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268413"/>
            <a:ext cx="5526087" cy="5002212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BF825-8A7D-4FDD-B990-EEC90DDD3379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267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IT</a:t>
            </a:r>
            <a:r>
              <a:rPr lang="zh-TW" altLang="en-US" smtClean="0"/>
              <a:t>支援組織外部結構關係圖</a:t>
            </a:r>
          </a:p>
        </p:txBody>
      </p:sp>
      <p:pic>
        <p:nvPicPr>
          <p:cNvPr id="103428" name="Picture 3" descr="F1-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700213"/>
            <a:ext cx="6415088" cy="4398962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DF227-0A59-4FDC-8338-C1B427EE7595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267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不同支援層次的資訊系統</a:t>
            </a:r>
          </a:p>
        </p:txBody>
      </p:sp>
      <p:pic>
        <p:nvPicPr>
          <p:cNvPr id="104452" name="Picture 3" descr="F1-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268413"/>
            <a:ext cx="6696075" cy="4598987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1</TotalTime>
  <Words>116</Words>
  <Application>Microsoft Office PowerPoint</Application>
  <PresentationFormat>如螢幕大小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標楷體</vt:lpstr>
      <vt:lpstr>Arial</vt:lpstr>
      <vt:lpstr>Symbol</vt:lpstr>
      <vt:lpstr>教學目標</vt:lpstr>
      <vt:lpstr>PowerPoint 簡報</vt:lpstr>
      <vt:lpstr>何謂MIS？</vt:lpstr>
      <vt:lpstr>資訊管理的基本概念與架構</vt:lpstr>
      <vt:lpstr>外部環境及其主要構面</vt:lpstr>
      <vt:lpstr>新IT科技</vt:lpstr>
      <vt:lpstr>IT支援與影響組織內部結構關係圖</vt:lpstr>
      <vt:lpstr>IT支援組織外部結構關係圖</vt:lpstr>
      <vt:lpstr>不同支援層次的資訊系統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Your User Name</dc:creator>
  <cp:lastModifiedBy>李國光</cp:lastModifiedBy>
  <cp:revision>2</cp:revision>
  <dcterms:created xsi:type="dcterms:W3CDTF">2010-07-17T03:05:52Z</dcterms:created>
  <dcterms:modified xsi:type="dcterms:W3CDTF">2020-03-09T02:56:33Z</dcterms:modified>
</cp:coreProperties>
</file>